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61" r:id="rId5"/>
    <p:sldId id="262" r:id="rId6"/>
    <p:sldId id="258" r:id="rId7"/>
    <p:sldId id="263" r:id="rId8"/>
    <p:sldId id="266" r:id="rId9"/>
    <p:sldId id="267" r:id="rId10"/>
    <p:sldId id="264" r:id="rId11"/>
  </p:sldIdLst>
  <p:sldSz cx="9144000" cy="5143500" type="screen16x9"/>
  <p:notesSz cx="6858000" cy="9144000"/>
  <p:defaultTextStyle>
    <a:defPPr>
      <a:defRPr lang="zh-CN"/>
    </a:defPPr>
    <a:lvl1pPr marL="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2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3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86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66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D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75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AC32-65F3-844B-A675-FE466EC4465A}" type="datetimeFigureOut">
              <a:rPr kumimoji="1" lang="zh-CN" altLang="en-US" smtClean="0"/>
              <a:t>2021/4/17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042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AC32-65F3-844B-A675-FE466EC4465A}" type="datetimeFigureOut">
              <a:rPr kumimoji="1" lang="zh-CN" altLang="en-US" smtClean="0"/>
              <a:t>2021/4/17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824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AC32-65F3-844B-A675-FE466EC4465A}" type="datetimeFigureOut">
              <a:rPr kumimoji="1" lang="zh-CN" altLang="en-US" smtClean="0"/>
              <a:t>2021/4/17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298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AC32-65F3-844B-A675-FE466EC4465A}" type="datetimeFigureOut">
              <a:rPr kumimoji="1" lang="zh-CN" altLang="en-US" smtClean="0"/>
              <a:t>2021/4/17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154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AC32-65F3-844B-A675-FE466EC4465A}" type="datetimeFigureOut">
              <a:rPr kumimoji="1" lang="zh-CN" altLang="en-US" smtClean="0"/>
              <a:t>2021/4/17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6404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AC32-65F3-844B-A675-FE466EC4465A}" type="datetimeFigureOut">
              <a:rPr kumimoji="1" lang="zh-CN" altLang="en-US" smtClean="0"/>
              <a:t>2021/4/17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375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AC32-65F3-844B-A675-FE466EC4465A}" type="datetimeFigureOut">
              <a:rPr kumimoji="1" lang="zh-CN" altLang="en-US" smtClean="0"/>
              <a:t>2021/4/17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631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AC32-65F3-844B-A675-FE466EC4465A}" type="datetimeFigureOut">
              <a:rPr kumimoji="1" lang="zh-CN" altLang="en-US" smtClean="0"/>
              <a:t>2021/4/17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101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AC32-65F3-844B-A675-FE466EC4465A}" type="datetimeFigureOut">
              <a:rPr kumimoji="1" lang="zh-CN" altLang="en-US" smtClean="0"/>
              <a:t>2021/4/17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501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AC32-65F3-844B-A675-FE466EC4465A}" type="datetimeFigureOut">
              <a:rPr kumimoji="1" lang="zh-CN" altLang="en-US" smtClean="0"/>
              <a:t>2021/4/17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6873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2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6" indent="0">
              <a:buNone/>
              <a:defRPr sz="2000"/>
            </a:lvl8pPr>
            <a:lvl9pPr marL="3657448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AC32-65F3-844B-A675-FE466EC4465A}" type="datetimeFigureOut">
              <a:rPr kumimoji="1" lang="zh-CN" altLang="en-US" smtClean="0"/>
              <a:t>2021/4/17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831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8AC32-65F3-844B-A675-FE466EC4465A}" type="datetimeFigureOut">
              <a:rPr kumimoji="1" lang="zh-CN" altLang="en-US" smtClean="0"/>
              <a:t>2021/4/17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342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4571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9" indent="-285738" algn="l" defTabSz="4571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4571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4" indent="-228591" algn="l" defTabSz="4571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4571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8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模板-16-9_画板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" y="0"/>
            <a:ext cx="9130473" cy="5143500"/>
          </a:xfrm>
          <a:prstGeom prst="rect">
            <a:avLst/>
          </a:prstGeom>
        </p:spPr>
      </p:pic>
      <p:pic>
        <p:nvPicPr>
          <p:cNvPr id="5" name="图片 4" descr="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96" y="1539958"/>
            <a:ext cx="4163568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05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PT模板-16-9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" y="0"/>
            <a:ext cx="9130473" cy="5143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0" y="17813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THANKS</a:t>
            </a:r>
            <a:r>
              <a:rPr lang="zh-CN" altLang="en-US" sz="72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！</a:t>
            </a:r>
          </a:p>
        </p:txBody>
      </p:sp>
      <p:pic>
        <p:nvPicPr>
          <p:cNvPr id="9" name="图片 8" descr="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01" y="4519118"/>
            <a:ext cx="1050230" cy="4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5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PPT模板-16-9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" y="0"/>
            <a:ext cx="9133517" cy="5143500"/>
          </a:xfrm>
          <a:prstGeom prst="rect">
            <a:avLst/>
          </a:prstGeom>
        </p:spPr>
      </p:pic>
      <p:pic>
        <p:nvPicPr>
          <p:cNvPr id="6" name="图片 5" descr="底板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57" y="2676220"/>
            <a:ext cx="2276856" cy="441960"/>
          </a:xfrm>
          <a:prstGeom prst="rect">
            <a:avLst/>
          </a:prstGeom>
        </p:spPr>
      </p:pic>
      <p:pic>
        <p:nvPicPr>
          <p:cNvPr id="7" name="图片 6" descr="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01" y="4519118"/>
            <a:ext cx="1050230" cy="442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56557" y="1803690"/>
            <a:ext cx="2231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黄   龙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56557" y="2678862"/>
            <a:ext cx="227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阿里巴巴普惠体-L"/>
                <a:ea typeface="阿里巴巴普惠体-L"/>
                <a:cs typeface="阿里巴巴普惠体-L"/>
              </a:rPr>
              <a:t>科技评论作者</a:t>
            </a:r>
            <a:r>
              <a:rPr lang="en-US" altLang="zh-CN" sz="2000" dirty="0">
                <a:solidFill>
                  <a:schemeClr val="bg1"/>
                </a:solidFill>
                <a:latin typeface="阿里巴巴普惠体-L"/>
                <a:ea typeface="阿里巴巴普惠体-L"/>
                <a:cs typeface="阿里巴巴普惠体-L"/>
              </a:rPr>
              <a:t>·</a:t>
            </a:r>
            <a:endParaRPr lang="zh-CN" altLang="en-US" sz="2000" dirty="0">
              <a:solidFill>
                <a:schemeClr val="bg1"/>
              </a:solidFill>
              <a:latin typeface="阿里巴巴普惠体-L"/>
              <a:ea typeface="阿里巴巴普惠体-L"/>
              <a:cs typeface="阿里巴巴普惠体-L"/>
            </a:endParaRPr>
          </a:p>
        </p:txBody>
      </p:sp>
      <p:pic>
        <p:nvPicPr>
          <p:cNvPr id="11" name="图片 10" descr="黄龙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1" y="1060780"/>
            <a:ext cx="308457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7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-16-9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" y="0"/>
            <a:ext cx="9133517" cy="5143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230621" y="3082609"/>
            <a:ext cx="183665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演</a:t>
            </a:r>
            <a:r>
              <a:rPr lang="en-US" altLang="zh-CN" sz="1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1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讲</a:t>
            </a:r>
            <a:r>
              <a:rPr lang="en-US" altLang="zh-CN" sz="1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1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主</a:t>
            </a:r>
            <a:r>
              <a:rPr lang="en-US" altLang="zh-CN" sz="1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1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230621" y="5868888"/>
            <a:ext cx="18366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演</a:t>
            </a:r>
            <a:r>
              <a:rPr lang="en-US" altLang="zh-CN" sz="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讲</a:t>
            </a:r>
            <a:r>
              <a:rPr lang="en-US" altLang="zh-CN" sz="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主</a:t>
            </a:r>
            <a:r>
              <a:rPr lang="en-US" altLang="zh-CN" sz="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383021" y="3235009"/>
            <a:ext cx="183665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演</a:t>
            </a:r>
            <a:r>
              <a:rPr lang="en-US" altLang="zh-CN" sz="1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1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讲</a:t>
            </a:r>
            <a:r>
              <a:rPr lang="en-US" altLang="zh-CN" sz="1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1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主</a:t>
            </a:r>
            <a:r>
              <a:rPr lang="en-US" altLang="zh-CN" sz="1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1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383021" y="6021288"/>
            <a:ext cx="18366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演</a:t>
            </a:r>
            <a:r>
              <a:rPr lang="en-US" altLang="zh-CN" sz="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讲</a:t>
            </a:r>
            <a:r>
              <a:rPr lang="en-US" altLang="zh-CN" sz="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主</a:t>
            </a:r>
            <a:r>
              <a:rPr lang="en-US" altLang="zh-CN" sz="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535421" y="3387409"/>
            <a:ext cx="183665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演</a:t>
            </a:r>
            <a:r>
              <a:rPr lang="en-US" altLang="zh-CN" sz="1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1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讲</a:t>
            </a:r>
            <a:r>
              <a:rPr lang="en-US" altLang="zh-CN" sz="1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1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主</a:t>
            </a:r>
            <a:r>
              <a:rPr lang="en-US" altLang="zh-CN" sz="1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1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535421" y="6173688"/>
            <a:ext cx="18366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演</a:t>
            </a:r>
            <a:r>
              <a:rPr lang="en-US" altLang="zh-CN" sz="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讲</a:t>
            </a:r>
            <a:r>
              <a:rPr lang="en-US" altLang="zh-CN" sz="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主</a:t>
            </a:r>
            <a:r>
              <a:rPr lang="en-US" altLang="zh-CN" sz="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60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2934" y="1702090"/>
            <a:ext cx="8939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演 讲 主 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2934" y="2771242"/>
            <a:ext cx="893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演 讲 主 题</a:t>
            </a:r>
          </a:p>
        </p:txBody>
      </p:sp>
      <p:pic>
        <p:nvPicPr>
          <p:cNvPr id="17" name="图片 16" descr="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01" y="4519118"/>
            <a:ext cx="1050230" cy="4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1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模板-16-9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" y="0"/>
            <a:ext cx="9133517" cy="5143500"/>
          </a:xfrm>
          <a:prstGeom prst="rect">
            <a:avLst/>
          </a:prstGeom>
        </p:spPr>
      </p:pic>
      <p:pic>
        <p:nvPicPr>
          <p:cNvPr id="4" name="图片 3" descr="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4519118"/>
            <a:ext cx="1050230" cy="4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0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-16-9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" y="0"/>
            <a:ext cx="9130473" cy="5143500"/>
          </a:xfrm>
          <a:prstGeom prst="rect">
            <a:avLst/>
          </a:prstGeom>
        </p:spPr>
      </p:pic>
      <p:pic>
        <p:nvPicPr>
          <p:cNvPr id="6" name="图片 5" descr="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4519118"/>
            <a:ext cx="1050230" cy="4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0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PT模板-16-9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" y="0"/>
            <a:ext cx="9133517" cy="5143500"/>
          </a:xfrm>
          <a:prstGeom prst="rect">
            <a:avLst/>
          </a:prstGeom>
        </p:spPr>
      </p:pic>
      <p:pic>
        <p:nvPicPr>
          <p:cNvPr id="5" name="图片 4" descr="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4519118"/>
            <a:ext cx="1050230" cy="4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0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-16-9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" y="0"/>
            <a:ext cx="9133517" cy="5143500"/>
          </a:xfrm>
          <a:prstGeom prst="rect">
            <a:avLst/>
          </a:prstGeom>
        </p:spPr>
      </p:pic>
      <p:pic>
        <p:nvPicPr>
          <p:cNvPr id="5" name="图片 4" descr="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4519118"/>
            <a:ext cx="1050230" cy="4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11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-16-9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" y="0"/>
            <a:ext cx="9133517" cy="5143500"/>
          </a:xfrm>
          <a:prstGeom prst="rect">
            <a:avLst/>
          </a:prstGeom>
        </p:spPr>
      </p:pic>
      <p:pic>
        <p:nvPicPr>
          <p:cNvPr id="5" name="图片 4" descr="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4519118"/>
            <a:ext cx="1050230" cy="4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4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模板-16-9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" y="0"/>
            <a:ext cx="9133517" cy="5143500"/>
          </a:xfrm>
          <a:prstGeom prst="rect">
            <a:avLst/>
          </a:prstGeom>
        </p:spPr>
      </p:pic>
      <p:pic>
        <p:nvPicPr>
          <p:cNvPr id="5" name="图片 4" descr="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4519118"/>
            <a:ext cx="1050230" cy="4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48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40</Words>
  <Application>Microsoft Office PowerPoint</Application>
  <PresentationFormat>全屏显示(16:9)</PresentationFormat>
  <Paragraphs>11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阿里巴巴普惠体-B</vt:lpstr>
      <vt:lpstr>阿里巴巴普惠体-L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hh x</dc:creator>
  <cp:lastModifiedBy>雁斐 徐</cp:lastModifiedBy>
  <cp:revision>51</cp:revision>
  <dcterms:created xsi:type="dcterms:W3CDTF">2021-04-16T01:40:40Z</dcterms:created>
  <dcterms:modified xsi:type="dcterms:W3CDTF">2021-04-17T11:39:48Z</dcterms:modified>
</cp:coreProperties>
</file>