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48106013" cy="14928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55"/>
  </p:normalViewPr>
  <p:slideViewPr>
    <p:cSldViewPr snapToGrid="0" snapToObjects="1">
      <p:cViewPr>
        <p:scale>
          <a:sx n="28" d="100"/>
          <a:sy n="28" d="100"/>
        </p:scale>
        <p:origin x="-312" y="-1160"/>
      </p:cViewPr>
      <p:guideLst>
        <p:guide orient="horz" pos="4702"/>
        <p:guide pos="15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3252" y="2443218"/>
            <a:ext cx="36079510" cy="5197451"/>
          </a:xfrm>
        </p:spPr>
        <p:txBody>
          <a:bodyPr anchor="b"/>
          <a:lstStyle>
            <a:lvl1pPr algn="ctr">
              <a:defRPr sz="1306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3252" y="7841103"/>
            <a:ext cx="36079510" cy="3604349"/>
          </a:xfrm>
        </p:spPr>
        <p:txBody>
          <a:bodyPr/>
          <a:lstStyle>
            <a:lvl1pPr marL="0" indent="0" algn="ctr">
              <a:buNone/>
              <a:defRPr sz="5225"/>
            </a:lvl1pPr>
            <a:lvl2pPr marL="995279" indent="0" algn="ctr">
              <a:buNone/>
              <a:defRPr sz="4354"/>
            </a:lvl2pPr>
            <a:lvl3pPr marL="1990557" indent="0" algn="ctr">
              <a:buNone/>
              <a:defRPr sz="3918"/>
            </a:lvl3pPr>
            <a:lvl4pPr marL="2985836" indent="0" algn="ctr">
              <a:buNone/>
              <a:defRPr sz="3483"/>
            </a:lvl4pPr>
            <a:lvl5pPr marL="3981115" indent="0" algn="ctr">
              <a:buNone/>
              <a:defRPr sz="3483"/>
            </a:lvl5pPr>
            <a:lvl6pPr marL="4976393" indent="0" algn="ctr">
              <a:buNone/>
              <a:defRPr sz="3483"/>
            </a:lvl6pPr>
            <a:lvl7pPr marL="5971672" indent="0" algn="ctr">
              <a:buNone/>
              <a:defRPr sz="3483"/>
            </a:lvl7pPr>
            <a:lvl8pPr marL="6966951" indent="0" algn="ctr">
              <a:buNone/>
              <a:defRPr sz="3483"/>
            </a:lvl8pPr>
            <a:lvl9pPr marL="7962229" indent="0" algn="ctr">
              <a:buNone/>
              <a:defRPr sz="3483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946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723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425866" y="794823"/>
            <a:ext cx="10372859" cy="126515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7288" y="794823"/>
            <a:ext cx="30517252" cy="1265151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646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973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233" y="3721847"/>
            <a:ext cx="41491436" cy="6209986"/>
          </a:xfrm>
        </p:spPr>
        <p:txBody>
          <a:bodyPr anchor="b"/>
          <a:lstStyle>
            <a:lvl1pPr>
              <a:defRPr sz="1306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2233" y="9990582"/>
            <a:ext cx="41491436" cy="3265685"/>
          </a:xfrm>
        </p:spPr>
        <p:txBody>
          <a:bodyPr/>
          <a:lstStyle>
            <a:lvl1pPr marL="0" indent="0">
              <a:buNone/>
              <a:defRPr sz="5225">
                <a:solidFill>
                  <a:schemeClr val="tx1">
                    <a:tint val="75000"/>
                  </a:schemeClr>
                </a:solidFill>
              </a:defRPr>
            </a:lvl1pPr>
            <a:lvl2pPr marL="995279" indent="0">
              <a:buNone/>
              <a:defRPr sz="4354">
                <a:solidFill>
                  <a:schemeClr val="tx1">
                    <a:tint val="75000"/>
                  </a:schemeClr>
                </a:solidFill>
              </a:defRPr>
            </a:lvl2pPr>
            <a:lvl3pPr marL="1990557" indent="0">
              <a:buNone/>
              <a:defRPr sz="3918">
                <a:solidFill>
                  <a:schemeClr val="tx1">
                    <a:tint val="75000"/>
                  </a:schemeClr>
                </a:solidFill>
              </a:defRPr>
            </a:lvl3pPr>
            <a:lvl4pPr marL="2985836" indent="0">
              <a:buNone/>
              <a:defRPr sz="3483">
                <a:solidFill>
                  <a:schemeClr val="tx1">
                    <a:tint val="75000"/>
                  </a:schemeClr>
                </a:solidFill>
              </a:defRPr>
            </a:lvl4pPr>
            <a:lvl5pPr marL="3981115" indent="0">
              <a:buNone/>
              <a:defRPr sz="3483">
                <a:solidFill>
                  <a:schemeClr val="tx1">
                    <a:tint val="75000"/>
                  </a:schemeClr>
                </a:solidFill>
              </a:defRPr>
            </a:lvl5pPr>
            <a:lvl6pPr marL="4976393" indent="0">
              <a:buNone/>
              <a:defRPr sz="3483">
                <a:solidFill>
                  <a:schemeClr val="tx1">
                    <a:tint val="75000"/>
                  </a:schemeClr>
                </a:solidFill>
              </a:defRPr>
            </a:lvl6pPr>
            <a:lvl7pPr marL="5971672" indent="0">
              <a:buNone/>
              <a:defRPr sz="3483">
                <a:solidFill>
                  <a:schemeClr val="tx1">
                    <a:tint val="75000"/>
                  </a:schemeClr>
                </a:solidFill>
              </a:defRPr>
            </a:lvl7pPr>
            <a:lvl8pPr marL="6966951" indent="0">
              <a:buNone/>
              <a:defRPr sz="3483">
                <a:solidFill>
                  <a:schemeClr val="tx1">
                    <a:tint val="75000"/>
                  </a:schemeClr>
                </a:solidFill>
              </a:defRPr>
            </a:lvl8pPr>
            <a:lvl9pPr marL="7962229" indent="0">
              <a:buNone/>
              <a:defRPr sz="34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511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7288" y="3974115"/>
            <a:ext cx="20445056" cy="94722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53669" y="3974115"/>
            <a:ext cx="20445056" cy="94722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51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554" y="794824"/>
            <a:ext cx="41491436" cy="288555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556" y="3659643"/>
            <a:ext cx="20351096" cy="1793534"/>
          </a:xfrm>
        </p:spPr>
        <p:txBody>
          <a:bodyPr anchor="b"/>
          <a:lstStyle>
            <a:lvl1pPr marL="0" indent="0">
              <a:buNone/>
              <a:defRPr sz="5225" b="1"/>
            </a:lvl1pPr>
            <a:lvl2pPr marL="995279" indent="0">
              <a:buNone/>
              <a:defRPr sz="4354" b="1"/>
            </a:lvl2pPr>
            <a:lvl3pPr marL="1990557" indent="0">
              <a:buNone/>
              <a:defRPr sz="3918" b="1"/>
            </a:lvl3pPr>
            <a:lvl4pPr marL="2985836" indent="0">
              <a:buNone/>
              <a:defRPr sz="3483" b="1"/>
            </a:lvl4pPr>
            <a:lvl5pPr marL="3981115" indent="0">
              <a:buNone/>
              <a:defRPr sz="3483" b="1"/>
            </a:lvl5pPr>
            <a:lvl6pPr marL="4976393" indent="0">
              <a:buNone/>
              <a:defRPr sz="3483" b="1"/>
            </a:lvl6pPr>
            <a:lvl7pPr marL="5971672" indent="0">
              <a:buNone/>
              <a:defRPr sz="3483" b="1"/>
            </a:lvl7pPr>
            <a:lvl8pPr marL="6966951" indent="0">
              <a:buNone/>
              <a:defRPr sz="3483" b="1"/>
            </a:lvl8pPr>
            <a:lvl9pPr marL="7962229" indent="0">
              <a:buNone/>
              <a:defRPr sz="348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3556" y="5453177"/>
            <a:ext cx="20351096" cy="80208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353669" y="3659643"/>
            <a:ext cx="20451321" cy="1793534"/>
          </a:xfrm>
        </p:spPr>
        <p:txBody>
          <a:bodyPr anchor="b"/>
          <a:lstStyle>
            <a:lvl1pPr marL="0" indent="0">
              <a:buNone/>
              <a:defRPr sz="5225" b="1"/>
            </a:lvl1pPr>
            <a:lvl2pPr marL="995279" indent="0">
              <a:buNone/>
              <a:defRPr sz="4354" b="1"/>
            </a:lvl2pPr>
            <a:lvl3pPr marL="1990557" indent="0">
              <a:buNone/>
              <a:defRPr sz="3918" b="1"/>
            </a:lvl3pPr>
            <a:lvl4pPr marL="2985836" indent="0">
              <a:buNone/>
              <a:defRPr sz="3483" b="1"/>
            </a:lvl4pPr>
            <a:lvl5pPr marL="3981115" indent="0">
              <a:buNone/>
              <a:defRPr sz="3483" b="1"/>
            </a:lvl5pPr>
            <a:lvl6pPr marL="4976393" indent="0">
              <a:buNone/>
              <a:defRPr sz="3483" b="1"/>
            </a:lvl6pPr>
            <a:lvl7pPr marL="5971672" indent="0">
              <a:buNone/>
              <a:defRPr sz="3483" b="1"/>
            </a:lvl7pPr>
            <a:lvl8pPr marL="6966951" indent="0">
              <a:buNone/>
              <a:defRPr sz="3483" b="1"/>
            </a:lvl8pPr>
            <a:lvl9pPr marL="7962229" indent="0">
              <a:buNone/>
              <a:defRPr sz="348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53669" y="5453177"/>
            <a:ext cx="20451321" cy="80208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730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222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351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556" y="995257"/>
            <a:ext cx="15515440" cy="3483398"/>
          </a:xfrm>
        </p:spPr>
        <p:txBody>
          <a:bodyPr anchor="b"/>
          <a:lstStyle>
            <a:lvl1pPr>
              <a:defRPr sz="696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1321" y="2149479"/>
            <a:ext cx="24353669" cy="10609160"/>
          </a:xfrm>
        </p:spPr>
        <p:txBody>
          <a:bodyPr/>
          <a:lstStyle>
            <a:lvl1pPr>
              <a:defRPr sz="6966"/>
            </a:lvl1pPr>
            <a:lvl2pPr>
              <a:defRPr sz="6095"/>
            </a:lvl2pPr>
            <a:lvl3pPr>
              <a:defRPr sz="5225"/>
            </a:lvl3pPr>
            <a:lvl4pPr>
              <a:defRPr sz="4354"/>
            </a:lvl4pPr>
            <a:lvl5pPr>
              <a:defRPr sz="4354"/>
            </a:lvl5pPr>
            <a:lvl6pPr>
              <a:defRPr sz="4354"/>
            </a:lvl6pPr>
            <a:lvl7pPr>
              <a:defRPr sz="4354"/>
            </a:lvl7pPr>
            <a:lvl8pPr>
              <a:defRPr sz="4354"/>
            </a:lvl8pPr>
            <a:lvl9pPr>
              <a:defRPr sz="435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3556" y="4478655"/>
            <a:ext cx="15515440" cy="8297262"/>
          </a:xfrm>
        </p:spPr>
        <p:txBody>
          <a:bodyPr/>
          <a:lstStyle>
            <a:lvl1pPr marL="0" indent="0">
              <a:buNone/>
              <a:defRPr sz="3483"/>
            </a:lvl1pPr>
            <a:lvl2pPr marL="995279" indent="0">
              <a:buNone/>
              <a:defRPr sz="3048"/>
            </a:lvl2pPr>
            <a:lvl3pPr marL="1990557" indent="0">
              <a:buNone/>
              <a:defRPr sz="2612"/>
            </a:lvl3pPr>
            <a:lvl4pPr marL="2985836" indent="0">
              <a:buNone/>
              <a:defRPr sz="2177"/>
            </a:lvl4pPr>
            <a:lvl5pPr marL="3981115" indent="0">
              <a:buNone/>
              <a:defRPr sz="2177"/>
            </a:lvl5pPr>
            <a:lvl6pPr marL="4976393" indent="0">
              <a:buNone/>
              <a:defRPr sz="2177"/>
            </a:lvl6pPr>
            <a:lvl7pPr marL="5971672" indent="0">
              <a:buNone/>
              <a:defRPr sz="2177"/>
            </a:lvl7pPr>
            <a:lvl8pPr marL="6966951" indent="0">
              <a:buNone/>
              <a:defRPr sz="2177"/>
            </a:lvl8pPr>
            <a:lvl9pPr marL="7962229" indent="0">
              <a:buNone/>
              <a:defRPr sz="21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940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556" y="995257"/>
            <a:ext cx="15515440" cy="3483398"/>
          </a:xfrm>
        </p:spPr>
        <p:txBody>
          <a:bodyPr anchor="b"/>
          <a:lstStyle>
            <a:lvl1pPr>
              <a:defRPr sz="696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451321" y="2149479"/>
            <a:ext cx="24353669" cy="10609160"/>
          </a:xfrm>
        </p:spPr>
        <p:txBody>
          <a:bodyPr anchor="t"/>
          <a:lstStyle>
            <a:lvl1pPr marL="0" indent="0">
              <a:buNone/>
              <a:defRPr sz="6966"/>
            </a:lvl1pPr>
            <a:lvl2pPr marL="995279" indent="0">
              <a:buNone/>
              <a:defRPr sz="6095"/>
            </a:lvl2pPr>
            <a:lvl3pPr marL="1990557" indent="0">
              <a:buNone/>
              <a:defRPr sz="5225"/>
            </a:lvl3pPr>
            <a:lvl4pPr marL="2985836" indent="0">
              <a:buNone/>
              <a:defRPr sz="4354"/>
            </a:lvl4pPr>
            <a:lvl5pPr marL="3981115" indent="0">
              <a:buNone/>
              <a:defRPr sz="4354"/>
            </a:lvl5pPr>
            <a:lvl6pPr marL="4976393" indent="0">
              <a:buNone/>
              <a:defRPr sz="4354"/>
            </a:lvl6pPr>
            <a:lvl7pPr marL="5971672" indent="0">
              <a:buNone/>
              <a:defRPr sz="4354"/>
            </a:lvl7pPr>
            <a:lvl8pPr marL="6966951" indent="0">
              <a:buNone/>
              <a:defRPr sz="4354"/>
            </a:lvl8pPr>
            <a:lvl9pPr marL="7962229" indent="0">
              <a:buNone/>
              <a:defRPr sz="435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3556" y="4478655"/>
            <a:ext cx="15515440" cy="8297262"/>
          </a:xfrm>
        </p:spPr>
        <p:txBody>
          <a:bodyPr/>
          <a:lstStyle>
            <a:lvl1pPr marL="0" indent="0">
              <a:buNone/>
              <a:defRPr sz="3483"/>
            </a:lvl1pPr>
            <a:lvl2pPr marL="995279" indent="0">
              <a:buNone/>
              <a:defRPr sz="3048"/>
            </a:lvl2pPr>
            <a:lvl3pPr marL="1990557" indent="0">
              <a:buNone/>
              <a:defRPr sz="2612"/>
            </a:lvl3pPr>
            <a:lvl4pPr marL="2985836" indent="0">
              <a:buNone/>
              <a:defRPr sz="2177"/>
            </a:lvl4pPr>
            <a:lvl5pPr marL="3981115" indent="0">
              <a:buNone/>
              <a:defRPr sz="2177"/>
            </a:lvl5pPr>
            <a:lvl6pPr marL="4976393" indent="0">
              <a:buNone/>
              <a:defRPr sz="2177"/>
            </a:lvl6pPr>
            <a:lvl7pPr marL="5971672" indent="0">
              <a:buNone/>
              <a:defRPr sz="2177"/>
            </a:lvl7pPr>
            <a:lvl8pPr marL="6966951" indent="0">
              <a:buNone/>
              <a:defRPr sz="2177"/>
            </a:lvl8pPr>
            <a:lvl9pPr marL="7962229" indent="0">
              <a:buNone/>
              <a:defRPr sz="21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58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289" y="794824"/>
            <a:ext cx="41491436" cy="288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289" y="3974115"/>
            <a:ext cx="41491436" cy="947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07288" y="13836833"/>
            <a:ext cx="10823853" cy="794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4384-1914-D74D-87C3-F604F82A18A7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5117" y="13836833"/>
            <a:ext cx="16235779" cy="794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974872" y="13836833"/>
            <a:ext cx="10823853" cy="794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0DEF-A6FB-764D-91C2-6D690BCD70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699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90557" rtl="0" eaLnBrk="1" latinLnBrk="0" hangingPunct="1">
        <a:lnSpc>
          <a:spcPct val="90000"/>
        </a:lnSpc>
        <a:spcBef>
          <a:spcPct val="0"/>
        </a:spcBef>
        <a:buNone/>
        <a:defRPr sz="95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7639" indent="-497639" algn="l" defTabSz="1990557" rtl="0" eaLnBrk="1" latinLnBrk="0" hangingPunct="1">
        <a:lnSpc>
          <a:spcPct val="90000"/>
        </a:lnSpc>
        <a:spcBef>
          <a:spcPts val="2177"/>
        </a:spcBef>
        <a:buFont typeface="Arial" panose="020B0604020202020204" pitchFamily="34" charset="0"/>
        <a:buChar char="•"/>
        <a:defRPr sz="6095" kern="1200">
          <a:solidFill>
            <a:schemeClr val="tx1"/>
          </a:solidFill>
          <a:latin typeface="+mn-lt"/>
          <a:ea typeface="+mn-ea"/>
          <a:cs typeface="+mn-cs"/>
        </a:defRPr>
      </a:lvl1pPr>
      <a:lvl2pPr marL="1492918" indent="-497639" algn="l" defTabSz="1990557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5225" kern="1200">
          <a:solidFill>
            <a:schemeClr val="tx1"/>
          </a:solidFill>
          <a:latin typeface="+mn-lt"/>
          <a:ea typeface="+mn-ea"/>
          <a:cs typeface="+mn-cs"/>
        </a:defRPr>
      </a:lvl2pPr>
      <a:lvl3pPr marL="2488197" indent="-497639" algn="l" defTabSz="1990557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4354" kern="1200">
          <a:solidFill>
            <a:schemeClr val="tx1"/>
          </a:solidFill>
          <a:latin typeface="+mn-lt"/>
          <a:ea typeface="+mn-ea"/>
          <a:cs typeface="+mn-cs"/>
        </a:defRPr>
      </a:lvl3pPr>
      <a:lvl4pPr marL="3483475" indent="-497639" algn="l" defTabSz="1990557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918" kern="1200">
          <a:solidFill>
            <a:schemeClr val="tx1"/>
          </a:solidFill>
          <a:latin typeface="+mn-lt"/>
          <a:ea typeface="+mn-ea"/>
          <a:cs typeface="+mn-cs"/>
        </a:defRPr>
      </a:lvl4pPr>
      <a:lvl5pPr marL="4478754" indent="-497639" algn="l" defTabSz="1990557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918" kern="1200">
          <a:solidFill>
            <a:schemeClr val="tx1"/>
          </a:solidFill>
          <a:latin typeface="+mn-lt"/>
          <a:ea typeface="+mn-ea"/>
          <a:cs typeface="+mn-cs"/>
        </a:defRPr>
      </a:lvl5pPr>
      <a:lvl6pPr marL="5474033" indent="-497639" algn="l" defTabSz="1990557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918" kern="1200">
          <a:solidFill>
            <a:schemeClr val="tx1"/>
          </a:solidFill>
          <a:latin typeface="+mn-lt"/>
          <a:ea typeface="+mn-ea"/>
          <a:cs typeface="+mn-cs"/>
        </a:defRPr>
      </a:lvl6pPr>
      <a:lvl7pPr marL="6469311" indent="-497639" algn="l" defTabSz="1990557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918" kern="1200">
          <a:solidFill>
            <a:schemeClr val="tx1"/>
          </a:solidFill>
          <a:latin typeface="+mn-lt"/>
          <a:ea typeface="+mn-ea"/>
          <a:cs typeface="+mn-cs"/>
        </a:defRPr>
      </a:lvl7pPr>
      <a:lvl8pPr marL="7464590" indent="-497639" algn="l" defTabSz="1990557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918" kern="1200">
          <a:solidFill>
            <a:schemeClr val="tx1"/>
          </a:solidFill>
          <a:latin typeface="+mn-lt"/>
          <a:ea typeface="+mn-ea"/>
          <a:cs typeface="+mn-cs"/>
        </a:defRPr>
      </a:lvl8pPr>
      <a:lvl9pPr marL="8459869" indent="-497639" algn="l" defTabSz="1990557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9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90557" rtl="0" eaLnBrk="1" latinLnBrk="0" hangingPunct="1">
        <a:defRPr sz="3918" kern="1200">
          <a:solidFill>
            <a:schemeClr val="tx1"/>
          </a:solidFill>
          <a:latin typeface="+mn-lt"/>
          <a:ea typeface="+mn-ea"/>
          <a:cs typeface="+mn-cs"/>
        </a:defRPr>
      </a:lvl1pPr>
      <a:lvl2pPr marL="995279" algn="l" defTabSz="1990557" rtl="0" eaLnBrk="1" latinLnBrk="0" hangingPunct="1">
        <a:defRPr sz="3918" kern="1200">
          <a:solidFill>
            <a:schemeClr val="tx1"/>
          </a:solidFill>
          <a:latin typeface="+mn-lt"/>
          <a:ea typeface="+mn-ea"/>
          <a:cs typeface="+mn-cs"/>
        </a:defRPr>
      </a:lvl2pPr>
      <a:lvl3pPr marL="1990557" algn="l" defTabSz="1990557" rtl="0" eaLnBrk="1" latinLnBrk="0" hangingPunct="1">
        <a:defRPr sz="3918" kern="1200">
          <a:solidFill>
            <a:schemeClr val="tx1"/>
          </a:solidFill>
          <a:latin typeface="+mn-lt"/>
          <a:ea typeface="+mn-ea"/>
          <a:cs typeface="+mn-cs"/>
        </a:defRPr>
      </a:lvl3pPr>
      <a:lvl4pPr marL="2985836" algn="l" defTabSz="1990557" rtl="0" eaLnBrk="1" latinLnBrk="0" hangingPunct="1">
        <a:defRPr sz="3918" kern="1200">
          <a:solidFill>
            <a:schemeClr val="tx1"/>
          </a:solidFill>
          <a:latin typeface="+mn-lt"/>
          <a:ea typeface="+mn-ea"/>
          <a:cs typeface="+mn-cs"/>
        </a:defRPr>
      </a:lvl4pPr>
      <a:lvl5pPr marL="3981115" algn="l" defTabSz="1990557" rtl="0" eaLnBrk="1" latinLnBrk="0" hangingPunct="1">
        <a:defRPr sz="3918" kern="1200">
          <a:solidFill>
            <a:schemeClr val="tx1"/>
          </a:solidFill>
          <a:latin typeface="+mn-lt"/>
          <a:ea typeface="+mn-ea"/>
          <a:cs typeface="+mn-cs"/>
        </a:defRPr>
      </a:lvl5pPr>
      <a:lvl6pPr marL="4976393" algn="l" defTabSz="1990557" rtl="0" eaLnBrk="1" latinLnBrk="0" hangingPunct="1">
        <a:defRPr sz="3918" kern="1200">
          <a:solidFill>
            <a:schemeClr val="tx1"/>
          </a:solidFill>
          <a:latin typeface="+mn-lt"/>
          <a:ea typeface="+mn-ea"/>
          <a:cs typeface="+mn-cs"/>
        </a:defRPr>
      </a:lvl6pPr>
      <a:lvl7pPr marL="5971672" algn="l" defTabSz="1990557" rtl="0" eaLnBrk="1" latinLnBrk="0" hangingPunct="1">
        <a:defRPr sz="3918" kern="1200">
          <a:solidFill>
            <a:schemeClr val="tx1"/>
          </a:solidFill>
          <a:latin typeface="+mn-lt"/>
          <a:ea typeface="+mn-ea"/>
          <a:cs typeface="+mn-cs"/>
        </a:defRPr>
      </a:lvl7pPr>
      <a:lvl8pPr marL="6966951" algn="l" defTabSz="1990557" rtl="0" eaLnBrk="1" latinLnBrk="0" hangingPunct="1">
        <a:defRPr sz="3918" kern="1200">
          <a:solidFill>
            <a:schemeClr val="tx1"/>
          </a:solidFill>
          <a:latin typeface="+mn-lt"/>
          <a:ea typeface="+mn-ea"/>
          <a:cs typeface="+mn-cs"/>
        </a:defRPr>
      </a:lvl8pPr>
      <a:lvl9pPr marL="7962229" algn="l" defTabSz="1990557" rtl="0" eaLnBrk="1" latinLnBrk="0" hangingPunct="1">
        <a:defRPr sz="39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云栖厅PPT模板_画板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69"/>
            <a:ext cx="48106013" cy="14968188"/>
          </a:xfrm>
          <a:prstGeom prst="rect">
            <a:avLst/>
          </a:prstGeom>
        </p:spPr>
      </p:pic>
      <p:pic>
        <p:nvPicPr>
          <p:cNvPr id="3" name="图片 2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241" y="3674265"/>
            <a:ext cx="15933530" cy="67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7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云栖厅PPT模板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106013" cy="149594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98156" y="4334332"/>
            <a:ext cx="19709702" cy="3140718"/>
          </a:xfrm>
          <a:prstGeom prst="rect">
            <a:avLst/>
          </a:prstGeom>
          <a:noFill/>
        </p:spPr>
        <p:txBody>
          <a:bodyPr wrap="square" lIns="62344" tIns="31172" rIns="62344" bIns="31172" rtlCol="0">
            <a:spAutoFit/>
          </a:bodyPr>
          <a:lstStyle/>
          <a:p>
            <a:pPr algn="ctr"/>
            <a:r>
              <a:rPr lang="zh-CN" altLang="en-US" sz="2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2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2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2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2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2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2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198156" y="8252003"/>
            <a:ext cx="19709702" cy="1601836"/>
          </a:xfrm>
          <a:prstGeom prst="rect">
            <a:avLst/>
          </a:prstGeom>
          <a:noFill/>
        </p:spPr>
        <p:txBody>
          <a:bodyPr wrap="square" lIns="62344" tIns="31172" rIns="62344" bIns="31172" rtlCol="0">
            <a:spAutoFit/>
          </a:bodyPr>
          <a:lstStyle/>
          <a:p>
            <a:pPr algn="ctr"/>
            <a:r>
              <a:rPr lang="zh-CN" altLang="en-US" sz="1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1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1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1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0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</a:p>
        </p:txBody>
      </p:sp>
      <p:pic>
        <p:nvPicPr>
          <p:cNvPr id="6" name="图片 5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699" y="12657403"/>
            <a:ext cx="4185418" cy="17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-7771" y="-1"/>
            <a:ext cx="48113784" cy="14961871"/>
            <a:chOff x="-7771" y="0"/>
            <a:chExt cx="31335496" cy="9744352"/>
          </a:xfrm>
        </p:grpSpPr>
        <p:pic>
          <p:nvPicPr>
            <p:cNvPr id="3" name="图片 2" descr="云栖厅PPT模板-0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71" y="0"/>
              <a:ext cx="31335496" cy="9744352"/>
            </a:xfrm>
            <a:prstGeom prst="rect">
              <a:avLst/>
            </a:prstGeom>
          </p:spPr>
        </p:pic>
        <p:pic>
          <p:nvPicPr>
            <p:cNvPr id="4" name="图片 3" descr="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03" y="8242787"/>
              <a:ext cx="2725639" cy="1149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-1676" y="-1"/>
            <a:ext cx="48107689" cy="14940625"/>
            <a:chOff x="-1676" y="-1"/>
            <a:chExt cx="31329401" cy="9729855"/>
          </a:xfrm>
        </p:grpSpPr>
        <p:pic>
          <p:nvPicPr>
            <p:cNvPr id="3" name="图片 2" descr="云栖厅PPT模板-0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6" y="-1"/>
              <a:ext cx="31329401" cy="9729855"/>
            </a:xfrm>
            <a:prstGeom prst="rect">
              <a:avLst/>
            </a:prstGeom>
          </p:spPr>
        </p:pic>
        <p:pic>
          <p:nvPicPr>
            <p:cNvPr id="4" name="图片 3" descr="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03" y="8242787"/>
              <a:ext cx="2725639" cy="1149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48106013" cy="14931388"/>
            <a:chOff x="0" y="0"/>
            <a:chExt cx="31327725" cy="9723658"/>
          </a:xfrm>
        </p:grpSpPr>
        <p:pic>
          <p:nvPicPr>
            <p:cNvPr id="3" name="图片 2" descr="云栖厅PPT模板-0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327725" cy="9723658"/>
            </a:xfrm>
            <a:prstGeom prst="rect">
              <a:avLst/>
            </a:prstGeom>
          </p:spPr>
        </p:pic>
        <p:pic>
          <p:nvPicPr>
            <p:cNvPr id="4" name="图片 3" descr="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03" y="8242787"/>
              <a:ext cx="2725639" cy="1149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-7771" y="0"/>
            <a:ext cx="48113784" cy="14933800"/>
            <a:chOff x="-7771" y="0"/>
            <a:chExt cx="31335496" cy="9726070"/>
          </a:xfrm>
        </p:grpSpPr>
        <p:pic>
          <p:nvPicPr>
            <p:cNvPr id="3" name="图片 2" descr="云栖厅PPT模板-0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71" y="0"/>
              <a:ext cx="31335496" cy="9726070"/>
            </a:xfrm>
            <a:prstGeom prst="rect">
              <a:avLst/>
            </a:prstGeom>
          </p:spPr>
        </p:pic>
        <p:pic>
          <p:nvPicPr>
            <p:cNvPr id="4" name="图片 3" descr="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03" y="8242787"/>
              <a:ext cx="2725639" cy="1149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-7771" y="0"/>
            <a:ext cx="48113784" cy="14933800"/>
            <a:chOff x="-7771" y="0"/>
            <a:chExt cx="31335496" cy="9726070"/>
          </a:xfrm>
        </p:grpSpPr>
        <p:pic>
          <p:nvPicPr>
            <p:cNvPr id="3" name="图片 2" descr="云栖厅PPT模板-0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71" y="0"/>
              <a:ext cx="31335496" cy="9726070"/>
            </a:xfrm>
            <a:prstGeom prst="rect">
              <a:avLst/>
            </a:prstGeom>
          </p:spPr>
        </p:pic>
        <p:pic>
          <p:nvPicPr>
            <p:cNvPr id="4" name="图片 3" descr="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03" y="8242787"/>
              <a:ext cx="2725639" cy="1149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-1"/>
            <a:ext cx="48106013" cy="14959454"/>
            <a:chOff x="0" y="-1"/>
            <a:chExt cx="31327725" cy="9741935"/>
          </a:xfrm>
        </p:grpSpPr>
        <p:pic>
          <p:nvPicPr>
            <p:cNvPr id="3" name="图片 2" descr="云栖厅PPT模板-0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1327725" cy="9741935"/>
            </a:xfrm>
            <a:prstGeom prst="rect">
              <a:avLst/>
            </a:prstGeom>
          </p:spPr>
        </p:pic>
        <p:pic>
          <p:nvPicPr>
            <p:cNvPr id="4" name="图片 3" descr="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03" y="8242787"/>
              <a:ext cx="2725639" cy="1149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48106013" cy="14940104"/>
            <a:chOff x="0" y="0"/>
            <a:chExt cx="31327725" cy="9729334"/>
          </a:xfrm>
        </p:grpSpPr>
        <p:pic>
          <p:nvPicPr>
            <p:cNvPr id="3" name="图片 2" descr="云栖厅PPT模板-1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327725" cy="972933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0481660" y="3348401"/>
              <a:ext cx="10364404" cy="2646600"/>
            </a:xfrm>
            <a:prstGeom prst="rect">
              <a:avLst/>
            </a:prstGeom>
            <a:noFill/>
          </p:spPr>
          <p:txBody>
            <a:bodyPr wrap="square" lIns="62344" tIns="31172" rIns="62344" bIns="31172" rtlCol="0">
              <a:spAutoFit/>
            </a:bodyPr>
            <a:lstStyle/>
            <a:p>
              <a:pPr algn="ctr"/>
              <a:r>
                <a:rPr lang="en-US" altLang="zh-CN" sz="26000" dirty="0">
                  <a:solidFill>
                    <a:schemeClr val="bg1"/>
                  </a:solidFill>
                  <a:latin typeface="阿里巴巴普惠体-B"/>
                  <a:ea typeface="阿里巴巴普惠体-B"/>
                  <a:cs typeface="阿里巴巴普惠体-B"/>
                </a:rPr>
                <a:t>THANKS</a:t>
              </a:r>
              <a:r>
                <a:rPr lang="zh-CN" altLang="en-US" sz="26000" dirty="0">
                  <a:solidFill>
                    <a:schemeClr val="bg1"/>
                  </a:solidFill>
                  <a:latin typeface="阿里巴巴普惠体-B"/>
                  <a:ea typeface="阿里巴巴普惠体-B"/>
                  <a:cs typeface="阿里巴巴普惠体-B"/>
                </a:rPr>
                <a:t>！</a:t>
              </a:r>
            </a:p>
          </p:txBody>
        </p:sp>
        <p:pic>
          <p:nvPicPr>
            <p:cNvPr id="5" name="图片 4" descr="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3881" y="8242787"/>
              <a:ext cx="2725639" cy="1149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10</Words>
  <Application>Microsoft Macintosh PowerPoint</Application>
  <PresentationFormat>自定义</PresentationFormat>
  <Paragraphs>3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于 豆豆</dc:creator>
  <cp:lastModifiedBy>hh x</cp:lastModifiedBy>
  <cp:revision>4</cp:revision>
  <dcterms:created xsi:type="dcterms:W3CDTF">2021-04-17T12:02:27Z</dcterms:created>
  <dcterms:modified xsi:type="dcterms:W3CDTF">2021-04-17T12:21:30Z</dcterms:modified>
</cp:coreProperties>
</file>